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206289"/>
            <a:ext cx="12192000" cy="717550"/>
          </a:xfrm>
          <a:prstGeom prst="rect">
            <a:avLst/>
          </a:prstGeom>
        </p:spPr>
      </p:pic>
      <p:pic>
        <p:nvPicPr>
          <p:cNvPr id="8" name="Picture 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89952E57-5A77-4636-A5E3-90C5792BC26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249330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6A7854D1-9731-4C3E-9BA2-3430FCA9392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249330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01257599-443A-42B7-A31F-8D5F9C54F9E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988"/>
            <a:ext cx="1249330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DDD748-D07B-7746-A72C-583472898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6B59EA-469D-E540-9E00-B1441A497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AAF3A-FF79-9B46-8AE4-183CDFB45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4E5FF7-38C1-284A-B2C6-B34A5AFAA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3EBFB-9143-4D43-A906-74F55DA34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AF450D-891B-554C-950C-361FBE9982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7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104</cp:revision>
  <dcterms:created xsi:type="dcterms:W3CDTF">2019-04-15T05:44:00Z</dcterms:created>
  <dcterms:modified xsi:type="dcterms:W3CDTF">2020-09-09T11:24:00Z</dcterms:modified>
</cp:coreProperties>
</file>